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2" r:id="rId6"/>
    <p:sldId id="260" r:id="rId7"/>
    <p:sldId id="263" r:id="rId8"/>
    <p:sldId id="261"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72" d="100"/>
          <a:sy n="72" d="100"/>
        </p:scale>
        <p:origin x="65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E2B0354-7584-4481-99BA-7C78BEA2C600}" type="datetimeFigureOut">
              <a:rPr lang="en-US" smtClean="0"/>
              <a:t>5/2/2020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4485A5-54C7-460B-9D65-662BAF260DFF}" type="slidenum">
              <a:rPr lang="en-US" smtClean="0"/>
              <a:t>‹#›</a:t>
            </a:fld>
            <a:endParaRPr lang="en-US"/>
          </a:p>
        </p:txBody>
      </p:sp>
    </p:spTree>
    <p:extLst>
      <p:ext uri="{BB962C8B-B14F-4D97-AF65-F5344CB8AC3E}">
        <p14:creationId xmlns:p14="http://schemas.microsoft.com/office/powerpoint/2010/main" val="2698917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9E2B0354-7584-4481-99BA-7C78BEA2C600}" type="datetimeFigureOut">
              <a:rPr lang="en-US" smtClean="0"/>
              <a:t>5/2/2020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4485A5-54C7-460B-9D65-662BAF260DFF}" type="slidenum">
              <a:rPr lang="en-US" smtClean="0"/>
              <a:t>‹#›</a:t>
            </a:fld>
            <a:endParaRPr lang="en-US"/>
          </a:p>
        </p:txBody>
      </p:sp>
    </p:spTree>
    <p:extLst>
      <p:ext uri="{BB962C8B-B14F-4D97-AF65-F5344CB8AC3E}">
        <p14:creationId xmlns:p14="http://schemas.microsoft.com/office/powerpoint/2010/main" val="3738689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2B0354-7584-4481-99BA-7C78BEA2C600}" type="datetimeFigureOut">
              <a:rPr lang="en-US" smtClean="0"/>
              <a:t>5/2/2020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4485A5-54C7-460B-9D65-662BAF260DFF}" type="slidenum">
              <a:rPr lang="en-US" smtClean="0"/>
              <a:t>‹#›</a:t>
            </a:fld>
            <a:endParaRPr lang="en-US"/>
          </a:p>
        </p:txBody>
      </p:sp>
    </p:spTree>
    <p:extLst>
      <p:ext uri="{BB962C8B-B14F-4D97-AF65-F5344CB8AC3E}">
        <p14:creationId xmlns:p14="http://schemas.microsoft.com/office/powerpoint/2010/main" val="3221880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E2B0354-7584-4481-99BA-7C78BEA2C600}" type="datetimeFigureOut">
              <a:rPr lang="en-US" smtClean="0"/>
              <a:t>5/2/2020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4485A5-54C7-460B-9D65-662BAF260DFF}" type="slidenum">
              <a:rPr lang="en-US" smtClean="0"/>
              <a:t>‹#›</a:t>
            </a:fld>
            <a:endParaRPr lang="en-US"/>
          </a:p>
        </p:txBody>
      </p:sp>
    </p:spTree>
    <p:extLst>
      <p:ext uri="{BB962C8B-B14F-4D97-AF65-F5344CB8AC3E}">
        <p14:creationId xmlns:p14="http://schemas.microsoft.com/office/powerpoint/2010/main" val="1347815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2B0354-7584-4481-99BA-7C78BEA2C600}" type="datetimeFigureOut">
              <a:rPr lang="en-US" smtClean="0"/>
              <a:t>5/2/2020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4485A5-54C7-460B-9D65-662BAF260DFF}" type="slidenum">
              <a:rPr lang="en-US" smtClean="0"/>
              <a:t>‹#›</a:t>
            </a:fld>
            <a:endParaRPr lang="en-US"/>
          </a:p>
        </p:txBody>
      </p:sp>
    </p:spTree>
    <p:extLst>
      <p:ext uri="{BB962C8B-B14F-4D97-AF65-F5344CB8AC3E}">
        <p14:creationId xmlns:p14="http://schemas.microsoft.com/office/powerpoint/2010/main" val="1923965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9E2B0354-7584-4481-99BA-7C78BEA2C600}" type="datetimeFigureOut">
              <a:rPr lang="en-US" smtClean="0"/>
              <a:t>5/2/2020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BD4485A5-54C7-460B-9D65-662BAF260DFF}" type="slidenum">
              <a:rPr lang="en-US" smtClean="0"/>
              <a:t>‹#›</a:t>
            </a:fld>
            <a:endParaRPr lang="en-US"/>
          </a:p>
        </p:txBody>
      </p:sp>
    </p:spTree>
    <p:extLst>
      <p:ext uri="{BB962C8B-B14F-4D97-AF65-F5344CB8AC3E}">
        <p14:creationId xmlns:p14="http://schemas.microsoft.com/office/powerpoint/2010/main" val="2130791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9E2B0354-7584-4481-99BA-7C78BEA2C600}" type="datetimeFigureOut">
              <a:rPr lang="en-US" smtClean="0"/>
              <a:t>5/2/2020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BD4485A5-54C7-460B-9D65-662BAF260DFF}" type="slidenum">
              <a:rPr lang="en-US" smtClean="0"/>
              <a:t>‹#›</a:t>
            </a:fld>
            <a:endParaRPr lang="en-US"/>
          </a:p>
        </p:txBody>
      </p:sp>
    </p:spTree>
    <p:extLst>
      <p:ext uri="{BB962C8B-B14F-4D97-AF65-F5344CB8AC3E}">
        <p14:creationId xmlns:p14="http://schemas.microsoft.com/office/powerpoint/2010/main" val="195750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9E2B0354-7584-4481-99BA-7C78BEA2C600}" type="datetimeFigureOut">
              <a:rPr lang="en-US" smtClean="0"/>
              <a:t>5/2/2020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BD4485A5-54C7-460B-9D65-662BAF260DFF}" type="slidenum">
              <a:rPr lang="en-US" smtClean="0"/>
              <a:t>‹#›</a:t>
            </a:fld>
            <a:endParaRPr lang="en-US"/>
          </a:p>
        </p:txBody>
      </p:sp>
    </p:spTree>
    <p:extLst>
      <p:ext uri="{BB962C8B-B14F-4D97-AF65-F5344CB8AC3E}">
        <p14:creationId xmlns:p14="http://schemas.microsoft.com/office/powerpoint/2010/main" val="4046136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2B0354-7584-4481-99BA-7C78BEA2C600}" type="datetimeFigureOut">
              <a:rPr lang="en-US" smtClean="0"/>
              <a:t>5/2/2020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4485A5-54C7-460B-9D65-662BAF260DFF}" type="slidenum">
              <a:rPr lang="en-US" smtClean="0"/>
              <a:t>‹#›</a:t>
            </a:fld>
            <a:endParaRPr lang="en-US"/>
          </a:p>
        </p:txBody>
      </p:sp>
    </p:spTree>
    <p:extLst>
      <p:ext uri="{BB962C8B-B14F-4D97-AF65-F5344CB8AC3E}">
        <p14:creationId xmlns:p14="http://schemas.microsoft.com/office/powerpoint/2010/main" val="2963351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2B0354-7584-4481-99BA-7C78BEA2C600}" type="datetimeFigureOut">
              <a:rPr lang="en-US" smtClean="0"/>
              <a:t>5/2/2020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4485A5-54C7-460B-9D65-662BAF260DFF}" type="slidenum">
              <a:rPr lang="en-US" smtClean="0"/>
              <a:t>‹#›</a:t>
            </a:fld>
            <a:endParaRPr lang="en-US"/>
          </a:p>
        </p:txBody>
      </p:sp>
    </p:spTree>
    <p:extLst>
      <p:ext uri="{BB962C8B-B14F-4D97-AF65-F5344CB8AC3E}">
        <p14:creationId xmlns:p14="http://schemas.microsoft.com/office/powerpoint/2010/main" val="1186949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E2B0354-7584-4481-99BA-7C78BEA2C600}" type="datetimeFigureOut">
              <a:rPr lang="en-US" smtClean="0"/>
              <a:t>5/2/2020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4485A5-54C7-460B-9D65-662BAF260DFF}" type="slidenum">
              <a:rPr lang="en-US" smtClean="0"/>
              <a:t>‹#›</a:t>
            </a:fld>
            <a:endParaRPr lang="en-US"/>
          </a:p>
        </p:txBody>
      </p:sp>
    </p:spTree>
    <p:extLst>
      <p:ext uri="{BB962C8B-B14F-4D97-AF65-F5344CB8AC3E}">
        <p14:creationId xmlns:p14="http://schemas.microsoft.com/office/powerpoint/2010/main" val="722117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E2B0354-7584-4481-99BA-7C78BEA2C600}" type="datetimeFigureOut">
              <a:rPr lang="en-US" smtClean="0"/>
              <a:t>5/2/2020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4485A5-54C7-460B-9D65-662BAF260DFF}"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1356970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2B0354-7584-4481-99BA-7C78BEA2C600}" type="datetimeFigureOut">
              <a:rPr lang="en-US" smtClean="0"/>
              <a:t>5/2/2020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4485A5-54C7-460B-9D65-662BAF260DFF}" type="slidenum">
              <a:rPr lang="en-US" smtClean="0"/>
              <a:t>‹#›</a:t>
            </a:fld>
            <a:endParaRPr lang="en-US"/>
          </a:p>
        </p:txBody>
      </p:sp>
    </p:spTree>
    <p:extLst>
      <p:ext uri="{BB962C8B-B14F-4D97-AF65-F5344CB8AC3E}">
        <p14:creationId xmlns:p14="http://schemas.microsoft.com/office/powerpoint/2010/main" val="33107488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E2B0354-7584-4481-99BA-7C78BEA2C600}" type="datetimeFigureOut">
              <a:rPr lang="en-US" smtClean="0"/>
              <a:t>5/2/2020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4485A5-54C7-460B-9D65-662BAF260DFF}" type="slidenum">
              <a:rPr lang="en-US" smtClean="0"/>
              <a:t>‹#›</a:t>
            </a:fld>
            <a:endParaRPr lang="en-US"/>
          </a:p>
        </p:txBody>
      </p:sp>
    </p:spTree>
    <p:extLst>
      <p:ext uri="{BB962C8B-B14F-4D97-AF65-F5344CB8AC3E}">
        <p14:creationId xmlns:p14="http://schemas.microsoft.com/office/powerpoint/2010/main" val="31418802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E2B0354-7584-4481-99BA-7C78BEA2C600}" type="datetimeFigureOut">
              <a:rPr lang="en-US" smtClean="0"/>
              <a:t>5/2/2020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4485A5-54C7-460B-9D65-662BAF260DFF}" type="slidenum">
              <a:rPr lang="en-US" smtClean="0"/>
              <a:t>‹#›</a:t>
            </a:fld>
            <a:endParaRPr lang="en-US"/>
          </a:p>
        </p:txBody>
      </p:sp>
    </p:spTree>
    <p:extLst>
      <p:ext uri="{BB962C8B-B14F-4D97-AF65-F5344CB8AC3E}">
        <p14:creationId xmlns:p14="http://schemas.microsoft.com/office/powerpoint/2010/main" val="21005539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2B0354-7584-4481-99BA-7C78BEA2C600}" type="datetimeFigureOut">
              <a:rPr lang="en-US" smtClean="0"/>
              <a:t>5/2/2020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4485A5-54C7-460B-9D65-662BAF260DFF}" type="slidenum">
              <a:rPr lang="en-US" smtClean="0"/>
              <a:t>‹#›</a:t>
            </a:fld>
            <a:endParaRPr lang="en-US"/>
          </a:p>
        </p:txBody>
      </p:sp>
    </p:spTree>
    <p:extLst>
      <p:ext uri="{BB962C8B-B14F-4D97-AF65-F5344CB8AC3E}">
        <p14:creationId xmlns:p14="http://schemas.microsoft.com/office/powerpoint/2010/main" val="16981023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2B0354-7584-4481-99BA-7C78BEA2C600}" type="datetimeFigureOut">
              <a:rPr lang="en-US" smtClean="0"/>
              <a:t>5/2/2020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4485A5-54C7-460B-9D65-662BAF260DFF}" type="slidenum">
              <a:rPr lang="en-US" smtClean="0"/>
              <a:t>‹#›</a:t>
            </a:fld>
            <a:endParaRPr lang="en-US"/>
          </a:p>
        </p:txBody>
      </p:sp>
    </p:spTree>
    <p:extLst>
      <p:ext uri="{BB962C8B-B14F-4D97-AF65-F5344CB8AC3E}">
        <p14:creationId xmlns:p14="http://schemas.microsoft.com/office/powerpoint/2010/main" val="1573530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E2B0354-7584-4481-99BA-7C78BEA2C600}" type="datetimeFigureOut">
              <a:rPr lang="en-US" smtClean="0"/>
              <a:t>5/2/2020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BD4485A5-54C7-460B-9D65-662BAF260DFF}" type="slidenum">
              <a:rPr lang="en-US" smtClean="0"/>
              <a:t>‹#›</a:t>
            </a:fld>
            <a:endParaRPr lang="en-US"/>
          </a:p>
        </p:txBody>
      </p:sp>
    </p:spTree>
    <p:extLst>
      <p:ext uri="{BB962C8B-B14F-4D97-AF65-F5344CB8AC3E}">
        <p14:creationId xmlns:p14="http://schemas.microsoft.com/office/powerpoint/2010/main" val="2942041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B5B04C-0513-4EE2-85E1-0392F385F131}"/>
              </a:ext>
            </a:extLst>
          </p:cNvPr>
          <p:cNvSpPr>
            <a:spLocks noGrp="1"/>
          </p:cNvSpPr>
          <p:nvPr>
            <p:ph type="title"/>
          </p:nvPr>
        </p:nvSpPr>
        <p:spPr/>
        <p:txBody>
          <a:bodyPr/>
          <a:lstStyle/>
          <a:p>
            <a:pPr algn="ctr"/>
            <a:r>
              <a:rPr lang="en-US" sz="6000" dirty="0">
                <a:latin typeface="Times New Roman" panose="02020603050405020304" pitchFamily="18" charset="0"/>
                <a:cs typeface="Times New Roman" panose="02020603050405020304" pitchFamily="18" charset="0"/>
              </a:rPr>
              <a:t>Controversial Issues</a:t>
            </a:r>
          </a:p>
        </p:txBody>
      </p:sp>
      <p:pic>
        <p:nvPicPr>
          <p:cNvPr id="6" name="Content Placeholder 5">
            <a:extLst>
              <a:ext uri="{FF2B5EF4-FFF2-40B4-BE49-F238E27FC236}">
                <a16:creationId xmlns:a16="http://schemas.microsoft.com/office/drawing/2014/main" id="{12ADF5B8-C382-46A5-A693-58F392874B3A}"/>
              </a:ext>
            </a:extLst>
          </p:cNvPr>
          <p:cNvPicPr>
            <a:picLocks noGrp="1" noChangeAspect="1"/>
          </p:cNvPicPr>
          <p:nvPr>
            <p:ph idx="1"/>
          </p:nvPr>
        </p:nvPicPr>
        <p:blipFill>
          <a:blip r:embed="rId2"/>
          <a:stretch>
            <a:fillRect/>
          </a:stretch>
        </p:blipFill>
        <p:spPr>
          <a:xfrm>
            <a:off x="0" y="1961322"/>
            <a:ext cx="6864626" cy="4896678"/>
          </a:xfrm>
          <a:prstGeom prst="rect">
            <a:avLst/>
          </a:prstGeom>
        </p:spPr>
      </p:pic>
      <p:pic>
        <p:nvPicPr>
          <p:cNvPr id="7" name="Picture 6">
            <a:extLst>
              <a:ext uri="{FF2B5EF4-FFF2-40B4-BE49-F238E27FC236}">
                <a16:creationId xmlns:a16="http://schemas.microsoft.com/office/drawing/2014/main" id="{4197E870-28FB-4EBE-AB81-D69A531D5B20}"/>
              </a:ext>
            </a:extLst>
          </p:cNvPr>
          <p:cNvPicPr>
            <a:picLocks noChangeAspect="1"/>
          </p:cNvPicPr>
          <p:nvPr/>
        </p:nvPicPr>
        <p:blipFill>
          <a:blip r:embed="rId3"/>
          <a:stretch>
            <a:fillRect/>
          </a:stretch>
        </p:blipFill>
        <p:spPr>
          <a:xfrm>
            <a:off x="6864626" y="1961322"/>
            <a:ext cx="5327374" cy="4896678"/>
          </a:xfrm>
          <a:prstGeom prst="rect">
            <a:avLst/>
          </a:prstGeom>
        </p:spPr>
      </p:pic>
    </p:spTree>
    <p:extLst>
      <p:ext uri="{BB962C8B-B14F-4D97-AF65-F5344CB8AC3E}">
        <p14:creationId xmlns:p14="http://schemas.microsoft.com/office/powerpoint/2010/main" val="2542113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BBA52-1AA7-4056-BD87-64FE8E0F6731}"/>
              </a:ext>
            </a:extLst>
          </p:cNvPr>
          <p:cNvSpPr>
            <a:spLocks noGrp="1"/>
          </p:cNvSpPr>
          <p:nvPr>
            <p:ph type="title"/>
          </p:nvPr>
        </p:nvSpPr>
        <p:spPr/>
        <p:txBody>
          <a:bodyPr/>
          <a:lstStyle/>
          <a:p>
            <a:pPr algn="ctr"/>
            <a:r>
              <a:rPr lang="en-US" sz="4400" dirty="0">
                <a:latin typeface="Times New Roman" panose="02020603050405020304" pitchFamily="18" charset="0"/>
                <a:cs typeface="Times New Roman" panose="02020603050405020304" pitchFamily="18" charset="0"/>
              </a:rPr>
              <a:t>Controversial Issues</a:t>
            </a:r>
            <a:endParaRPr lang="en-US" dirty="0"/>
          </a:p>
        </p:txBody>
      </p:sp>
      <p:sp>
        <p:nvSpPr>
          <p:cNvPr id="3" name="Content Placeholder 2">
            <a:extLst>
              <a:ext uri="{FF2B5EF4-FFF2-40B4-BE49-F238E27FC236}">
                <a16:creationId xmlns:a16="http://schemas.microsoft.com/office/drawing/2014/main" id="{AA1DC85D-F403-4564-9258-08460C73F7E2}"/>
              </a:ext>
            </a:extLst>
          </p:cNvPr>
          <p:cNvSpPr>
            <a:spLocks noGrp="1"/>
          </p:cNvSpPr>
          <p:nvPr>
            <p:ph idx="1"/>
          </p:nvPr>
        </p:nvSpPr>
        <p:spPr/>
        <p:txBody>
          <a:bodyPr>
            <a:normAutofit/>
          </a:bodyPr>
          <a:lstStyle/>
          <a:p>
            <a:r>
              <a:rPr lang="en-US" sz="3600" dirty="0">
                <a:latin typeface="Times New Roman" panose="02020603050405020304" pitchFamily="18" charset="0"/>
                <a:cs typeface="Times New Roman" panose="02020603050405020304" pitchFamily="18" charset="0"/>
              </a:rPr>
              <a:t>A controversial issue is something that is not agreeable with everyone. Some people are for the idea while others are against it. </a:t>
            </a:r>
          </a:p>
          <a:p>
            <a:r>
              <a:rPr lang="en-US" sz="3600" dirty="0">
                <a:latin typeface="Times New Roman" panose="02020603050405020304" pitchFamily="18" charset="0"/>
                <a:cs typeface="Times New Roman" panose="02020603050405020304" pitchFamily="18" charset="0"/>
              </a:rPr>
              <a:t>Everyone on either side is convinced that they are right and that the other side is mistaken or too blind to see the truth. </a:t>
            </a:r>
          </a:p>
        </p:txBody>
      </p:sp>
    </p:spTree>
    <p:extLst>
      <p:ext uri="{BB962C8B-B14F-4D97-AF65-F5344CB8AC3E}">
        <p14:creationId xmlns:p14="http://schemas.microsoft.com/office/powerpoint/2010/main" val="3221929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1D7B3-EFAB-4FC8-A933-F7BB0A3CB953}"/>
              </a:ext>
            </a:extLst>
          </p:cNvPr>
          <p:cNvSpPr>
            <a:spLocks noGrp="1"/>
          </p:cNvSpPr>
          <p:nvPr>
            <p:ph type="title"/>
          </p:nvPr>
        </p:nvSpPr>
        <p:spPr/>
        <p:txBody>
          <a:bodyPr/>
          <a:lstStyle/>
          <a:p>
            <a:pPr algn="ctr"/>
            <a:r>
              <a:rPr lang="en-US" sz="4000" dirty="0">
                <a:latin typeface="Times New Roman" panose="02020603050405020304" pitchFamily="18" charset="0"/>
                <a:cs typeface="Times New Roman" panose="02020603050405020304" pitchFamily="18" charset="0"/>
              </a:rPr>
              <a:t>Controversial Issues</a:t>
            </a:r>
            <a:endParaRPr lang="en-US" dirty="0"/>
          </a:p>
        </p:txBody>
      </p:sp>
      <p:sp>
        <p:nvSpPr>
          <p:cNvPr id="3" name="Content Placeholder 2">
            <a:extLst>
              <a:ext uri="{FF2B5EF4-FFF2-40B4-BE49-F238E27FC236}">
                <a16:creationId xmlns:a16="http://schemas.microsoft.com/office/drawing/2014/main" id="{8E7D5B20-70A4-4130-99FE-6C5D90FC4D36}"/>
              </a:ext>
            </a:extLst>
          </p:cNvPr>
          <p:cNvSpPr>
            <a:spLocks noGrp="1"/>
          </p:cNvSpPr>
          <p:nvPr>
            <p:ph idx="1"/>
          </p:nvPr>
        </p:nvSpPr>
        <p:spPr/>
        <p:txBody>
          <a:bodyPr>
            <a:normAutofit/>
          </a:bodyPr>
          <a:lstStyle/>
          <a:p>
            <a:r>
              <a:rPr lang="en-US" sz="3600" dirty="0">
                <a:latin typeface="Times New Roman" panose="02020603050405020304" pitchFamily="18" charset="0"/>
                <a:cs typeface="Times New Roman" panose="02020603050405020304" pitchFamily="18" charset="0"/>
              </a:rPr>
              <a:t>A controversial issue is constituted by the difference in understanding a given statement, idea or concept.</a:t>
            </a:r>
          </a:p>
          <a:p>
            <a:r>
              <a:rPr lang="en-US" sz="3600" dirty="0">
                <a:latin typeface="Times New Roman" panose="02020603050405020304" pitchFamily="18" charset="0"/>
                <a:cs typeface="Times New Roman" panose="02020603050405020304" pitchFamily="18" charset="0"/>
              </a:rPr>
              <a:t>Controversial issues include public opinion on a matter or option, a contention or a debate. </a:t>
            </a:r>
          </a:p>
        </p:txBody>
      </p:sp>
    </p:spTree>
    <p:extLst>
      <p:ext uri="{BB962C8B-B14F-4D97-AF65-F5344CB8AC3E}">
        <p14:creationId xmlns:p14="http://schemas.microsoft.com/office/powerpoint/2010/main" val="3215949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7790C-4E12-412B-8218-0D28C9315CCA}"/>
              </a:ext>
            </a:extLst>
          </p:cNvPr>
          <p:cNvSpPr>
            <a:spLocks noGrp="1"/>
          </p:cNvSpPr>
          <p:nvPr>
            <p:ph type="title"/>
          </p:nvPr>
        </p:nvSpPr>
        <p:spPr/>
        <p:txBody>
          <a:bodyPr/>
          <a:lstStyle/>
          <a:p>
            <a:pPr algn="ctr"/>
            <a:r>
              <a:rPr lang="en-US" sz="4400" dirty="0">
                <a:latin typeface="Times New Roman" panose="02020603050405020304" pitchFamily="18" charset="0"/>
                <a:cs typeface="Times New Roman" panose="02020603050405020304" pitchFamily="18" charset="0"/>
              </a:rPr>
              <a:t>Controversial Issues</a:t>
            </a:r>
            <a:endParaRPr lang="en-US" dirty="0"/>
          </a:p>
        </p:txBody>
      </p:sp>
      <p:sp>
        <p:nvSpPr>
          <p:cNvPr id="3" name="Content Placeholder 2">
            <a:extLst>
              <a:ext uri="{FF2B5EF4-FFF2-40B4-BE49-F238E27FC236}">
                <a16:creationId xmlns:a16="http://schemas.microsoft.com/office/drawing/2014/main" id="{89A90F10-DD78-4BA2-962A-4C05D9A0FBAA}"/>
              </a:ext>
            </a:extLst>
          </p:cNvPr>
          <p:cNvSpPr>
            <a:spLocks noGrp="1"/>
          </p:cNvSpPr>
          <p:nvPr>
            <p:ph idx="1"/>
          </p:nvPr>
        </p:nvSpPr>
        <p:spPr/>
        <p:txBody>
          <a:bodyPr>
            <a:normAutofit/>
          </a:bodyPr>
          <a:lstStyle/>
          <a:p>
            <a:r>
              <a:rPr lang="en-US" sz="3200" dirty="0">
                <a:latin typeface="Times New Roman" panose="02020603050405020304" pitchFamily="18" charset="0"/>
                <a:cs typeface="Times New Roman" panose="02020603050405020304" pitchFamily="18" charset="0"/>
              </a:rPr>
              <a:t>Locally the issue of gun control has created a controversy on the interpretation of the second amendment. On one end some people claim to have a right for keep and bear arms while the other side calls for regulation of guns by the state and federal bodies. </a:t>
            </a:r>
          </a:p>
        </p:txBody>
      </p:sp>
    </p:spTree>
    <p:extLst>
      <p:ext uri="{BB962C8B-B14F-4D97-AF65-F5344CB8AC3E}">
        <p14:creationId xmlns:p14="http://schemas.microsoft.com/office/powerpoint/2010/main" val="4004482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DB746-EB4D-4DA5-98F4-E75B07CE184F}"/>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Gun Control</a:t>
            </a:r>
          </a:p>
        </p:txBody>
      </p:sp>
      <p:pic>
        <p:nvPicPr>
          <p:cNvPr id="4" name="Content Placeholder 3">
            <a:extLst>
              <a:ext uri="{FF2B5EF4-FFF2-40B4-BE49-F238E27FC236}">
                <a16:creationId xmlns:a16="http://schemas.microsoft.com/office/drawing/2014/main" id="{6D25DDA4-26F9-4518-B68E-08FAD2D550DE}"/>
              </a:ext>
            </a:extLst>
          </p:cNvPr>
          <p:cNvPicPr>
            <a:picLocks noGrp="1" noChangeAspect="1"/>
          </p:cNvPicPr>
          <p:nvPr>
            <p:ph idx="1"/>
          </p:nvPr>
        </p:nvPicPr>
        <p:blipFill>
          <a:blip r:embed="rId2"/>
          <a:stretch>
            <a:fillRect/>
          </a:stretch>
        </p:blipFill>
        <p:spPr>
          <a:xfrm>
            <a:off x="1" y="1853248"/>
            <a:ext cx="6427304" cy="5004751"/>
          </a:xfrm>
          <a:prstGeom prst="rect">
            <a:avLst/>
          </a:prstGeom>
        </p:spPr>
      </p:pic>
      <p:pic>
        <p:nvPicPr>
          <p:cNvPr id="5" name="Picture 4">
            <a:extLst>
              <a:ext uri="{FF2B5EF4-FFF2-40B4-BE49-F238E27FC236}">
                <a16:creationId xmlns:a16="http://schemas.microsoft.com/office/drawing/2014/main" id="{33402F5C-2044-492D-AC8F-B11B8FA701B2}"/>
              </a:ext>
            </a:extLst>
          </p:cNvPr>
          <p:cNvPicPr>
            <a:picLocks noChangeAspect="1"/>
          </p:cNvPicPr>
          <p:nvPr/>
        </p:nvPicPr>
        <p:blipFill>
          <a:blip r:embed="rId3"/>
          <a:stretch>
            <a:fillRect/>
          </a:stretch>
        </p:blipFill>
        <p:spPr>
          <a:xfrm>
            <a:off x="6427305" y="1853249"/>
            <a:ext cx="5764694" cy="5004750"/>
          </a:xfrm>
          <a:prstGeom prst="rect">
            <a:avLst/>
          </a:prstGeom>
        </p:spPr>
      </p:pic>
    </p:spTree>
    <p:extLst>
      <p:ext uri="{BB962C8B-B14F-4D97-AF65-F5344CB8AC3E}">
        <p14:creationId xmlns:p14="http://schemas.microsoft.com/office/powerpoint/2010/main" val="3038527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C4FE4-5956-4F3C-9D0F-24DC2C996BBA}"/>
              </a:ext>
            </a:extLst>
          </p:cNvPr>
          <p:cNvSpPr>
            <a:spLocks noGrp="1"/>
          </p:cNvSpPr>
          <p:nvPr>
            <p:ph type="title"/>
          </p:nvPr>
        </p:nvSpPr>
        <p:spPr/>
        <p:txBody>
          <a:bodyPr/>
          <a:lstStyle/>
          <a:p>
            <a:pPr algn="ctr"/>
            <a:r>
              <a:rPr lang="en-US" sz="4400" dirty="0">
                <a:latin typeface="Times New Roman" panose="02020603050405020304" pitchFamily="18" charset="0"/>
                <a:cs typeface="Times New Roman" panose="02020603050405020304" pitchFamily="18" charset="0"/>
              </a:rPr>
              <a:t>Controversial Issues</a:t>
            </a:r>
            <a:endParaRPr lang="en-US" dirty="0"/>
          </a:p>
        </p:txBody>
      </p:sp>
      <p:sp>
        <p:nvSpPr>
          <p:cNvPr id="3" name="Content Placeholder 2">
            <a:extLst>
              <a:ext uri="{FF2B5EF4-FFF2-40B4-BE49-F238E27FC236}">
                <a16:creationId xmlns:a16="http://schemas.microsoft.com/office/drawing/2014/main" id="{052C149A-DDBF-4FCE-9CE2-892160E72CF3}"/>
              </a:ext>
            </a:extLst>
          </p:cNvPr>
          <p:cNvSpPr>
            <a:spLocks noGrp="1"/>
          </p:cNvSpPr>
          <p:nvPr>
            <p:ph idx="1"/>
          </p:nvPr>
        </p:nvSpPr>
        <p:spPr/>
        <p:txBody>
          <a:bodyPr>
            <a:normAutofit/>
          </a:bodyPr>
          <a:lstStyle/>
          <a:p>
            <a:r>
              <a:rPr lang="en-US" sz="3200" dirty="0">
                <a:latin typeface="Times New Roman" panose="02020603050405020304" pitchFamily="18" charset="0"/>
                <a:cs typeface="Times New Roman" panose="02020603050405020304" pitchFamily="18" charset="0"/>
              </a:rPr>
              <a:t>On the national level, the issue of abortion is a controversial issue that has raised a lot of debate. One side argues that the choice of terminating a pregnancy is a personal right while the other argues that abortion is morally wrong and should be put under government regulation.</a:t>
            </a:r>
          </a:p>
        </p:txBody>
      </p:sp>
    </p:spTree>
    <p:extLst>
      <p:ext uri="{BB962C8B-B14F-4D97-AF65-F5344CB8AC3E}">
        <p14:creationId xmlns:p14="http://schemas.microsoft.com/office/powerpoint/2010/main" val="702634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30E62-0168-42F2-A04A-05CC22FE02E2}"/>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Abortion</a:t>
            </a:r>
          </a:p>
        </p:txBody>
      </p:sp>
      <p:pic>
        <p:nvPicPr>
          <p:cNvPr id="4" name="Content Placeholder 3">
            <a:extLst>
              <a:ext uri="{FF2B5EF4-FFF2-40B4-BE49-F238E27FC236}">
                <a16:creationId xmlns:a16="http://schemas.microsoft.com/office/drawing/2014/main" id="{0D899ABE-3DA1-4CB3-A671-5667BFA9F267}"/>
              </a:ext>
            </a:extLst>
          </p:cNvPr>
          <p:cNvPicPr>
            <a:picLocks noGrp="1" noChangeAspect="1"/>
          </p:cNvPicPr>
          <p:nvPr>
            <p:ph idx="1"/>
          </p:nvPr>
        </p:nvPicPr>
        <p:blipFill>
          <a:blip r:embed="rId2"/>
          <a:stretch>
            <a:fillRect/>
          </a:stretch>
        </p:blipFill>
        <p:spPr>
          <a:xfrm>
            <a:off x="1" y="1853248"/>
            <a:ext cx="6096000" cy="5004751"/>
          </a:xfrm>
          <a:prstGeom prst="rect">
            <a:avLst/>
          </a:prstGeom>
        </p:spPr>
      </p:pic>
      <p:pic>
        <p:nvPicPr>
          <p:cNvPr id="5" name="Picture 4">
            <a:extLst>
              <a:ext uri="{FF2B5EF4-FFF2-40B4-BE49-F238E27FC236}">
                <a16:creationId xmlns:a16="http://schemas.microsoft.com/office/drawing/2014/main" id="{A6445168-2984-4E22-AE0B-C6A6C03A5B97}"/>
              </a:ext>
            </a:extLst>
          </p:cNvPr>
          <p:cNvPicPr>
            <a:picLocks noChangeAspect="1"/>
          </p:cNvPicPr>
          <p:nvPr/>
        </p:nvPicPr>
        <p:blipFill>
          <a:blip r:embed="rId3"/>
          <a:stretch>
            <a:fillRect/>
          </a:stretch>
        </p:blipFill>
        <p:spPr>
          <a:xfrm>
            <a:off x="6095999" y="1853248"/>
            <a:ext cx="6096000" cy="5004751"/>
          </a:xfrm>
          <a:prstGeom prst="rect">
            <a:avLst/>
          </a:prstGeom>
        </p:spPr>
      </p:pic>
    </p:spTree>
    <p:extLst>
      <p:ext uri="{BB962C8B-B14F-4D97-AF65-F5344CB8AC3E}">
        <p14:creationId xmlns:p14="http://schemas.microsoft.com/office/powerpoint/2010/main" val="2690280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8BC9D-5838-489E-B2DB-056E9B19BC7A}"/>
              </a:ext>
            </a:extLst>
          </p:cNvPr>
          <p:cNvSpPr>
            <a:spLocks noGrp="1"/>
          </p:cNvSpPr>
          <p:nvPr>
            <p:ph type="title"/>
          </p:nvPr>
        </p:nvSpPr>
        <p:spPr/>
        <p:txBody>
          <a:bodyPr/>
          <a:lstStyle/>
          <a:p>
            <a:pPr algn="ctr"/>
            <a:r>
              <a:rPr lang="en-US" sz="4400" dirty="0">
                <a:latin typeface="Times New Roman" panose="02020603050405020304" pitchFamily="18" charset="0"/>
                <a:cs typeface="Times New Roman" panose="02020603050405020304" pitchFamily="18" charset="0"/>
              </a:rPr>
              <a:t>Controversial Issues</a:t>
            </a:r>
            <a:endParaRPr lang="en-US" dirty="0"/>
          </a:p>
        </p:txBody>
      </p:sp>
      <p:sp>
        <p:nvSpPr>
          <p:cNvPr id="3" name="Content Placeholder 2">
            <a:extLst>
              <a:ext uri="{FF2B5EF4-FFF2-40B4-BE49-F238E27FC236}">
                <a16:creationId xmlns:a16="http://schemas.microsoft.com/office/drawing/2014/main" id="{61A2AF8A-E807-4070-82C9-1CFAEA7F4AEC}"/>
              </a:ext>
            </a:extLst>
          </p:cNvPr>
          <p:cNvSpPr>
            <a:spLocks noGrp="1"/>
          </p:cNvSpPr>
          <p:nvPr>
            <p:ph idx="1"/>
          </p:nvPr>
        </p:nvSpPr>
        <p:spPr/>
        <p:txBody>
          <a:bodyPr>
            <a:noAutofit/>
          </a:bodyPr>
          <a:lstStyle/>
          <a:p>
            <a:r>
              <a:rPr lang="en-US" sz="3200" dirty="0">
                <a:latin typeface="Times New Roman" panose="02020603050405020304" pitchFamily="18" charset="0"/>
                <a:cs typeface="Times New Roman" panose="02020603050405020304" pitchFamily="18" charset="0"/>
              </a:rPr>
              <a:t>Internationally, the issue of global climate change has sparked a lot of debate. Some are questioning whether global warming is real. If it is real, there are questions about human activity being the main cause. The controversy surrounding global climate change is one that many people, institutions and bodies have expressed their concerns about. </a:t>
            </a:r>
          </a:p>
        </p:txBody>
      </p:sp>
    </p:spTree>
    <p:extLst>
      <p:ext uri="{BB962C8B-B14F-4D97-AF65-F5344CB8AC3E}">
        <p14:creationId xmlns:p14="http://schemas.microsoft.com/office/powerpoint/2010/main" val="2974127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CCE33-B70E-4DD7-815A-7CABBB9D7655}"/>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Global Warming</a:t>
            </a:r>
          </a:p>
        </p:txBody>
      </p:sp>
      <p:pic>
        <p:nvPicPr>
          <p:cNvPr id="4" name="Content Placeholder 3">
            <a:extLst>
              <a:ext uri="{FF2B5EF4-FFF2-40B4-BE49-F238E27FC236}">
                <a16:creationId xmlns:a16="http://schemas.microsoft.com/office/drawing/2014/main" id="{6FBAF267-CBAF-494A-BC50-5006A88A3244}"/>
              </a:ext>
            </a:extLst>
          </p:cNvPr>
          <p:cNvPicPr>
            <a:picLocks noGrp="1" noChangeAspect="1"/>
          </p:cNvPicPr>
          <p:nvPr>
            <p:ph idx="1"/>
          </p:nvPr>
        </p:nvPicPr>
        <p:blipFill>
          <a:blip r:embed="rId2"/>
          <a:stretch>
            <a:fillRect/>
          </a:stretch>
        </p:blipFill>
        <p:spPr>
          <a:xfrm>
            <a:off x="1" y="1853248"/>
            <a:ext cx="6281529" cy="5004751"/>
          </a:xfrm>
          <a:prstGeom prst="rect">
            <a:avLst/>
          </a:prstGeom>
        </p:spPr>
      </p:pic>
      <p:pic>
        <p:nvPicPr>
          <p:cNvPr id="5" name="Picture 4">
            <a:extLst>
              <a:ext uri="{FF2B5EF4-FFF2-40B4-BE49-F238E27FC236}">
                <a16:creationId xmlns:a16="http://schemas.microsoft.com/office/drawing/2014/main" id="{E71749B3-0C03-4ABB-B751-DC3AAF69378A}"/>
              </a:ext>
            </a:extLst>
          </p:cNvPr>
          <p:cNvPicPr>
            <a:picLocks noChangeAspect="1"/>
          </p:cNvPicPr>
          <p:nvPr/>
        </p:nvPicPr>
        <p:blipFill>
          <a:blip r:embed="rId3"/>
          <a:stretch>
            <a:fillRect/>
          </a:stretch>
        </p:blipFill>
        <p:spPr>
          <a:xfrm>
            <a:off x="6281530" y="1853247"/>
            <a:ext cx="5910469" cy="5004751"/>
          </a:xfrm>
          <a:prstGeom prst="rect">
            <a:avLst/>
          </a:prstGeom>
        </p:spPr>
      </p:pic>
    </p:spTree>
    <p:extLst>
      <p:ext uri="{BB962C8B-B14F-4D97-AF65-F5344CB8AC3E}">
        <p14:creationId xmlns:p14="http://schemas.microsoft.com/office/powerpoint/2010/main" val="33690302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121</TotalTime>
  <Words>263</Words>
  <Application>Microsoft Office PowerPoint</Application>
  <PresentationFormat>Widescreen</PresentationFormat>
  <Paragraphs>16</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Century Gothic</vt:lpstr>
      <vt:lpstr>Times New Roman</vt:lpstr>
      <vt:lpstr>Wingdings 3</vt:lpstr>
      <vt:lpstr>Ion</vt:lpstr>
      <vt:lpstr>Controversial Issues</vt:lpstr>
      <vt:lpstr>Controversial Issues</vt:lpstr>
      <vt:lpstr>Controversial Issues</vt:lpstr>
      <vt:lpstr>Controversial Issues</vt:lpstr>
      <vt:lpstr>Gun Control</vt:lpstr>
      <vt:lpstr>Controversial Issues</vt:lpstr>
      <vt:lpstr>Abortion</vt:lpstr>
      <vt:lpstr>Controversial Issues</vt:lpstr>
      <vt:lpstr>Global Warming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Controversial Issues</dc:title>
  <dc:creator>Knight</dc:creator>
  <cp:lastModifiedBy>Knight</cp:lastModifiedBy>
  <cp:revision>7</cp:revision>
  <dcterms:created xsi:type="dcterms:W3CDTF">2020-05-02T17:23:44Z</dcterms:created>
  <dcterms:modified xsi:type="dcterms:W3CDTF">2020-05-02T19:25:17Z</dcterms:modified>
</cp:coreProperties>
</file>